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  <p:sldId id="28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1185"/>
        <p:guide pos="551"/>
        <p:guide orient="horz" pos="572"/>
        <p:guide pos="6357"/>
        <p:guide orient="horz" pos="4020"/>
        <p:guide pos="7242"/>
        <p:guide orient="horz" pos="754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hyperlink" Target="http://onlinecourse.ncfg.ru/inv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2033477" y="6421381"/>
            <a:ext cx="6203287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40098"/>
            <a:ext cx="665868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9" y="6441584"/>
            <a:ext cx="59268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 b="25075"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6550"/>
            <a:ext cx="7235501" cy="66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494" name="Google Shape;494;p39"/>
          <p:cNvSpPr txBox="1"/>
          <p:nvPr/>
        </p:nvSpPr>
        <p:spPr>
          <a:xfrm>
            <a:off x="771530" y="3112308"/>
            <a:ext cx="5692439" cy="6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lt1"/>
                </a:solidFill>
                <a:latin typeface="+mj-lt"/>
                <a:sym typeface="Arial"/>
              </a:rPr>
              <a:t>СПАСИБО ЗА ВНИМАНИЕ!</a:t>
            </a:r>
            <a:endParaRPr sz="2800" dirty="0">
              <a:latin typeface="+mj-lt"/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50" y="1982503"/>
            <a:ext cx="3308462" cy="7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9250" y="3790955"/>
            <a:ext cx="68963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CAF90"/>
                </a:solidFill>
                <a:latin typeface="+mn-lt"/>
              </a:rPr>
              <a:t>П</a:t>
            </a:r>
            <a:r>
              <a:rPr lang="en-US" sz="1600" b="1" dirty="0">
                <a:solidFill>
                  <a:srgbClr val="4CAF90"/>
                </a:solidFill>
                <a:latin typeface="+mn-lt"/>
              </a:rPr>
              <a:t>O </a:t>
            </a:r>
            <a:r>
              <a:rPr lang="ru-RU" sz="1600" b="1" dirty="0">
                <a:solidFill>
                  <a:srgbClr val="4CAF90"/>
                </a:solidFill>
                <a:latin typeface="+mn-lt"/>
              </a:rPr>
              <a:t>ВОПРОСАМ УЧАСТИЯ:</a:t>
            </a:r>
          </a:p>
          <a:p>
            <a:endParaRPr lang="ru-RU" b="1" dirty="0"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Елена Негру, Директор направления развитие и партнерство АНО «НЦФГ»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ru-RU" b="1" dirty="0">
              <a:solidFill>
                <a:srgbClr val="4CAF90"/>
              </a:solidFill>
              <a:latin typeface="+mn-lt"/>
            </a:endParaRPr>
          </a:p>
          <a:p>
            <a:r>
              <a:rPr lang="en-US" b="1" dirty="0" err="1">
                <a:solidFill>
                  <a:srgbClr val="4CAF90"/>
                </a:solidFill>
                <a:latin typeface="+mn-lt"/>
              </a:rPr>
              <a:t>negru@ncfg.ru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en-US" b="1" dirty="0">
              <a:solidFill>
                <a:srgbClr val="4CAF90"/>
              </a:solidFill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+7</a:t>
            </a:r>
            <a:r>
              <a:rPr lang="en-US" b="1" dirty="0">
                <a:solidFill>
                  <a:srgbClr val="4CAF90"/>
                </a:solidFill>
                <a:latin typeface="+mn-lt"/>
              </a:rPr>
              <a:t>-916-940-64-48</a:t>
            </a:r>
            <a:endParaRPr lang="ru-RU" b="1" dirty="0">
              <a:solidFill>
                <a:srgbClr val="4CAF90"/>
              </a:solidFill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спикеров.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B291"/>
                </a:solidFill>
                <a:latin typeface="+mj-lt"/>
                <a:sym typeface="Arial"/>
              </a:rPr>
              <a:t>25-26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октября. СЕМЕЙНЫЙ 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 err="1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83" y="6347390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1274602" y="5942234"/>
            <a:ext cx="5826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www.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invite.asp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1596</Words>
  <Application>Microsoft Office PowerPoint</Application>
  <PresentationFormat>Широкоэкранный</PresentationFormat>
  <Paragraphs>152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Noto Sans Symbols</vt:lpstr>
      <vt:lpstr>Roboto</vt:lpstr>
      <vt:lpstr>Wingdings</vt:lpstr>
      <vt:lpstr>Тема Office</vt:lpstr>
      <vt:lpstr>Неделя финансовой грамотности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Елена Немировская</cp:lastModifiedBy>
  <cp:revision>83</cp:revision>
  <dcterms:modified xsi:type="dcterms:W3CDTF">2020-09-23T11:31:07Z</dcterms:modified>
</cp:coreProperties>
</file>